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image" Target="../media/image-11-31.png"/><Relationship Id="rId32" Type="http://schemas.openxmlformats.org/officeDocument/2006/relationships/image" Target="../media/image-11-32.png"/><Relationship Id="rId33" Type="http://schemas.openxmlformats.org/officeDocument/2006/relationships/image" Target="../media/image-11-33.png"/><Relationship Id="rId34" Type="http://schemas.openxmlformats.org/officeDocument/2006/relationships/image" Target="../media/image-11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image" Target="../media/image-5-34.png"/><Relationship Id="rId35" Type="http://schemas.openxmlformats.org/officeDocument/2006/relationships/image" Target="../media/image-5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image" Target="../media/image-7-38.png"/><Relationship Id="rId39" Type="http://schemas.openxmlformats.org/officeDocument/2006/relationships/image" Target="../media/image-7-39.png"/><Relationship Id="rId40" Type="http://schemas.openxmlformats.org/officeDocument/2006/relationships/image" Target="../media/image-7-40.png"/><Relationship Id="rId41" Type="http://schemas.openxmlformats.org/officeDocument/2006/relationships/image" Target="../media/image-7-41.png"/><Relationship Id="rId42" Type="http://schemas.openxmlformats.org/officeDocument/2006/relationships/image" Target="../media/image-7-42.png"/><Relationship Id="rId43" Type="http://schemas.openxmlformats.org/officeDocument/2006/relationships/image" Target="../media/image-7-43.png"/><Relationship Id="rId44" Type="http://schemas.openxmlformats.org/officeDocument/2006/relationships/image" Target="../media/image-7-44.png"/><Relationship Id="rId45" Type="http://schemas.openxmlformats.org/officeDocument/2006/relationships/image" Target="../media/image-7-45.png"/><Relationship Id="rId46" Type="http://schemas.openxmlformats.org/officeDocument/2006/relationships/slideLayout" Target="../slideLayouts/slideLayout1.xml"/><Relationship Id="rId4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14425"/>
            <a:ext cx="257175" cy="342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7075"/>
            <a:ext cx="4267200" cy="495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14775"/>
            <a:ext cx="4267200" cy="495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62475"/>
            <a:ext cx="4267200" cy="49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860" y="1661824"/>
            <a:ext cx="6152140" cy="3534353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970" y="1720933"/>
            <a:ext cx="5591789" cy="3398733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5181600"/>
            <a:ext cx="1676400" cy="2438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0"/>
            <a:ext cx="1524000" cy="1143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09600" y="1628775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indent="0" marL="0">
              <a:lnSpc>
                <a:spcPts val="4500"/>
              </a:lnSpc>
              <a:buNone/>
            </a:pPr>
            <a:r>
              <a:rPr lang="en-US" sz="4500" b="1" spc="-90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12" name="Text 1"/>
          <p:cNvSpPr/>
          <p:nvPr/>
        </p:nvSpPr>
        <p:spPr>
          <a:xfrm>
            <a:off x="609600" y="2428875"/>
            <a:ext cx="65836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sp>
        <p:nvSpPr>
          <p:cNvPr id="13" name="Text 2"/>
          <p:cNvSpPr/>
          <p:nvPr/>
        </p:nvSpPr>
        <p:spPr>
          <a:xfrm>
            <a:off x="800100" y="3381375"/>
            <a:ext cx="4663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800100" y="4029075"/>
            <a:ext cx="4663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sp>
        <p:nvSpPr>
          <p:cNvPr id="15" name="Text 4"/>
          <p:cNvSpPr/>
          <p:nvPr/>
        </p:nvSpPr>
        <p:spPr>
          <a:xfrm>
            <a:off x="800100" y="4676775"/>
            <a:ext cx="4663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609600" y="5514975"/>
            <a:ext cx="5486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19200"/>
            <a:ext cx="762000" cy="209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247775"/>
            <a:ext cx="2476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714500"/>
            <a:ext cx="2933700" cy="1524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0" y="18669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575" y="2009775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300" y="3390900"/>
            <a:ext cx="2933700" cy="1485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700" y="35433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6575" y="3686175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1300" y="5029200"/>
            <a:ext cx="2933700" cy="1257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3700" y="51816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6575" y="5324475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247775"/>
            <a:ext cx="323850" cy="2857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714500"/>
            <a:ext cx="2933700" cy="1524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18669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275" y="2009775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390900"/>
            <a:ext cx="2933700" cy="1485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9400" y="35433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72275" y="3686175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5029200"/>
            <a:ext cx="2933700" cy="1257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29400" y="518160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96088" y="5324475"/>
            <a:ext cx="142875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06050" y="1219200"/>
            <a:ext cx="762000" cy="2095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10750" y="1866900"/>
            <a:ext cx="476250" cy="4762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39400" y="1866900"/>
            <a:ext cx="476250" cy="4762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68050" y="18669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696700" y="1866900"/>
            <a:ext cx="476250" cy="4762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10750" y="2495550"/>
            <a:ext cx="476250" cy="4762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39400" y="2495550"/>
            <a:ext cx="476250" cy="4762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068050" y="2495550"/>
            <a:ext cx="476250" cy="4762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96700" y="2495550"/>
            <a:ext cx="476250" cy="47625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10750" y="3124200"/>
            <a:ext cx="476250" cy="47625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439400" y="3124200"/>
            <a:ext cx="476250" cy="4762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068050" y="3124200"/>
            <a:ext cx="476250" cy="47625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696700" y="3124200"/>
            <a:ext cx="476250" cy="47625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0" name="Text 1"/>
          <p:cNvSpPr/>
          <p:nvPr/>
        </p:nvSpPr>
        <p:spPr>
          <a:xfrm>
            <a:off x="247650" y="1790700"/>
            <a:ext cx="2514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41" name="Text 2"/>
          <p:cNvSpPr/>
          <p:nvPr/>
        </p:nvSpPr>
        <p:spPr>
          <a:xfrm>
            <a:off x="247650" y="253365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42" name="Text 3"/>
          <p:cNvSpPr/>
          <p:nvPr/>
        </p:nvSpPr>
        <p:spPr>
          <a:xfrm>
            <a:off x="3143250" y="1219200"/>
            <a:ext cx="35204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sp>
        <p:nvSpPr>
          <p:cNvPr id="43" name="Text 4"/>
          <p:cNvSpPr/>
          <p:nvPr/>
        </p:nvSpPr>
        <p:spPr>
          <a:xfrm>
            <a:off x="3562350" y="1866900"/>
            <a:ext cx="2000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44" name="Text 5"/>
          <p:cNvSpPr/>
          <p:nvPr/>
        </p:nvSpPr>
        <p:spPr>
          <a:xfrm>
            <a:off x="3562350" y="2400300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sp>
        <p:nvSpPr>
          <p:cNvPr id="45" name="Text 6"/>
          <p:cNvSpPr/>
          <p:nvPr/>
        </p:nvSpPr>
        <p:spPr>
          <a:xfrm>
            <a:off x="3562350" y="35433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46" name="Text 7"/>
          <p:cNvSpPr/>
          <p:nvPr/>
        </p:nvSpPr>
        <p:spPr>
          <a:xfrm>
            <a:off x="3562350" y="3810000"/>
            <a:ext cx="20002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3562350" y="51816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48" name="Text 9"/>
          <p:cNvSpPr/>
          <p:nvPr/>
        </p:nvSpPr>
        <p:spPr>
          <a:xfrm>
            <a:off x="3562350" y="5448300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49" name="Text 10"/>
          <p:cNvSpPr/>
          <p:nvPr/>
        </p:nvSpPr>
        <p:spPr>
          <a:xfrm>
            <a:off x="6915150" y="1219200"/>
            <a:ext cx="352044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sp>
        <p:nvSpPr>
          <p:cNvPr id="50" name="Text 11"/>
          <p:cNvSpPr/>
          <p:nvPr/>
        </p:nvSpPr>
        <p:spPr>
          <a:xfrm>
            <a:off x="7258050" y="1866900"/>
            <a:ext cx="2000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51" name="Text 12"/>
          <p:cNvSpPr/>
          <p:nvPr/>
        </p:nvSpPr>
        <p:spPr>
          <a:xfrm>
            <a:off x="7258050" y="2400300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sp>
        <p:nvSpPr>
          <p:cNvPr id="52" name="Text 13"/>
          <p:cNvSpPr/>
          <p:nvPr/>
        </p:nvSpPr>
        <p:spPr>
          <a:xfrm>
            <a:off x="7258050" y="35433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53" name="Text 14"/>
          <p:cNvSpPr/>
          <p:nvPr/>
        </p:nvSpPr>
        <p:spPr>
          <a:xfrm>
            <a:off x="7258050" y="3810000"/>
            <a:ext cx="20002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sp>
        <p:nvSpPr>
          <p:cNvPr id="54" name="Text 15"/>
          <p:cNvSpPr/>
          <p:nvPr/>
        </p:nvSpPr>
        <p:spPr>
          <a:xfrm>
            <a:off x="7258050" y="5181600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55" name="Text 16"/>
          <p:cNvSpPr/>
          <p:nvPr/>
        </p:nvSpPr>
        <p:spPr>
          <a:xfrm>
            <a:off x="7258050" y="5448300"/>
            <a:ext cx="20002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sp>
        <p:nvSpPr>
          <p:cNvPr id="56" name="Text 17"/>
          <p:cNvSpPr/>
          <p:nvPr/>
        </p:nvSpPr>
        <p:spPr>
          <a:xfrm>
            <a:off x="11617226" y="64674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525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590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90700"/>
            <a:ext cx="357634" cy="47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43" y="191452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834" y="2238375"/>
            <a:ext cx="133350" cy="1333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834" y="2847975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834" y="3457575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562100"/>
            <a:ext cx="5524500" cy="2590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790700"/>
            <a:ext cx="392311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6468" y="1914525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3611" y="2238375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3611" y="2847975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3611" y="3190875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381500"/>
            <a:ext cx="5524500" cy="2590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610100"/>
            <a:ext cx="390971" cy="4762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911" y="473392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9171" y="5057775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9171" y="5667375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9171" y="6276975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381500"/>
            <a:ext cx="5524500" cy="2590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4610100"/>
            <a:ext cx="365224" cy="4762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07212" y="4733925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6524" y="5057775"/>
            <a:ext cx="133350" cy="1333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6524" y="5400675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56524" y="6010275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7200900"/>
            <a:ext cx="11277600" cy="18669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50516" y="7848600"/>
            <a:ext cx="609600" cy="6096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955304" y="8039100"/>
            <a:ext cx="200025" cy="2286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13970" y="7848600"/>
            <a:ext cx="609600" cy="6096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04470" y="8039100"/>
            <a:ext cx="228600" cy="2286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56289" y="7848600"/>
            <a:ext cx="609600" cy="6096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632502" y="8039100"/>
            <a:ext cx="257175" cy="2286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02887" y="7848600"/>
            <a:ext cx="609600" cy="6096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207675" y="8039100"/>
            <a:ext cx="200025" cy="2286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37" name="Text 1"/>
          <p:cNvSpPr/>
          <p:nvPr/>
        </p:nvSpPr>
        <p:spPr>
          <a:xfrm>
            <a:off x="457200" y="9906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sp>
        <p:nvSpPr>
          <p:cNvPr id="38" name="Text 2"/>
          <p:cNvSpPr/>
          <p:nvPr/>
        </p:nvSpPr>
        <p:spPr>
          <a:xfrm>
            <a:off x="1195834" y="1790700"/>
            <a:ext cx="45572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39" name="Text 3"/>
          <p:cNvSpPr/>
          <p:nvPr/>
        </p:nvSpPr>
        <p:spPr>
          <a:xfrm>
            <a:off x="1214884" y="2171700"/>
            <a:ext cx="474776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Simplified layout with prominent Photo/Video toggles</a:t>
            </a:r>
            <a:endParaRPr lang="en-US" sz="1350" dirty="0"/>
          </a:p>
        </p:txBody>
      </p:sp>
      <p:sp>
        <p:nvSpPr>
          <p:cNvPr id="40" name="Text 4"/>
          <p:cNvSpPr/>
          <p:nvPr/>
        </p:nvSpPr>
        <p:spPr>
          <a:xfrm>
            <a:off x="1214884" y="2781300"/>
            <a:ext cx="474776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Expandable, scrollable command bar for additional shooting modes</a:t>
            </a:r>
            <a:endParaRPr lang="en-US" sz="1350" dirty="0"/>
          </a:p>
        </p:txBody>
      </p:sp>
      <p:sp>
        <p:nvSpPr>
          <p:cNvPr id="41" name="Text 5"/>
          <p:cNvSpPr/>
          <p:nvPr/>
        </p:nvSpPr>
        <p:spPr>
          <a:xfrm>
            <a:off x="1214884" y="3390900"/>
            <a:ext cx="474776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Enhanced controls with rounded Liquid Glass design</a:t>
            </a:r>
            <a:endParaRPr lang="en-US" sz="1350" dirty="0"/>
          </a:p>
        </p:txBody>
      </p:sp>
      <p:sp>
        <p:nvSpPr>
          <p:cNvPr id="42" name="Text 6"/>
          <p:cNvSpPr/>
          <p:nvPr/>
        </p:nvSpPr>
        <p:spPr>
          <a:xfrm>
            <a:off x="6983611" y="1790700"/>
            <a:ext cx="452258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43" name="Text 7"/>
          <p:cNvSpPr/>
          <p:nvPr/>
        </p:nvSpPr>
        <p:spPr>
          <a:xfrm>
            <a:off x="7002661" y="2171700"/>
            <a:ext cx="471308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Reintroduced separate tabs for Library and Collections views</a:t>
            </a:r>
            <a:endParaRPr lang="en-US" sz="1350" dirty="0"/>
          </a:p>
        </p:txBody>
      </p:sp>
      <p:sp>
        <p:nvSpPr>
          <p:cNvPr id="44" name="Text 8"/>
          <p:cNvSpPr/>
          <p:nvPr/>
        </p:nvSpPr>
        <p:spPr>
          <a:xfrm>
            <a:off x="7002661" y="2781300"/>
            <a:ext cx="56557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Enhanced navigation with Liquid Glass elements</a:t>
            </a:r>
            <a:endParaRPr lang="en-US" sz="1350" dirty="0"/>
          </a:p>
        </p:txBody>
      </p:sp>
      <p:sp>
        <p:nvSpPr>
          <p:cNvPr id="45" name="Text 9"/>
          <p:cNvSpPr/>
          <p:nvPr/>
        </p:nvSpPr>
        <p:spPr>
          <a:xfrm>
            <a:off x="7002661" y="3124200"/>
            <a:ext cx="56557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Improved content organization and accessibility</a:t>
            </a:r>
            <a:endParaRPr lang="en-US" sz="1350" dirty="0"/>
          </a:p>
        </p:txBody>
      </p:sp>
      <p:sp>
        <p:nvSpPr>
          <p:cNvPr id="46" name="Text 10"/>
          <p:cNvSpPr/>
          <p:nvPr/>
        </p:nvSpPr>
        <p:spPr>
          <a:xfrm>
            <a:off x="1229171" y="4610100"/>
            <a:ext cx="452392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47" name="Text 11"/>
          <p:cNvSpPr/>
          <p:nvPr/>
        </p:nvSpPr>
        <p:spPr>
          <a:xfrm>
            <a:off x="1248221" y="4991100"/>
            <a:ext cx="471442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Web pages flow from top edge to bottom of screen</a:t>
            </a:r>
            <a:endParaRPr lang="en-US" sz="1350" dirty="0"/>
          </a:p>
        </p:txBody>
      </p:sp>
      <p:sp>
        <p:nvSpPr>
          <p:cNvPr id="48" name="Text 12"/>
          <p:cNvSpPr/>
          <p:nvPr/>
        </p:nvSpPr>
        <p:spPr>
          <a:xfrm>
            <a:off x="1248221" y="5600700"/>
            <a:ext cx="471442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Updated navigation with rounded Liquid Glass buttons</a:t>
            </a:r>
            <a:endParaRPr lang="en-US" sz="1350" dirty="0"/>
          </a:p>
        </p:txBody>
      </p:sp>
      <p:sp>
        <p:nvSpPr>
          <p:cNvPr id="49" name="Text 13"/>
          <p:cNvSpPr/>
          <p:nvPr/>
        </p:nvSpPr>
        <p:spPr>
          <a:xfrm>
            <a:off x="1248221" y="6210300"/>
            <a:ext cx="471442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Optional floating tab bar to replace removed bottom settings</a:t>
            </a:r>
            <a:endParaRPr lang="en-US" sz="1350" dirty="0"/>
          </a:p>
        </p:txBody>
      </p:sp>
      <p:sp>
        <p:nvSpPr>
          <p:cNvPr id="50" name="Text 14"/>
          <p:cNvSpPr/>
          <p:nvPr/>
        </p:nvSpPr>
        <p:spPr>
          <a:xfrm>
            <a:off x="6956524" y="4610100"/>
            <a:ext cx="54596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51" name="Text 15"/>
          <p:cNvSpPr/>
          <p:nvPr/>
        </p:nvSpPr>
        <p:spPr>
          <a:xfrm>
            <a:off x="6975574" y="4991100"/>
            <a:ext cx="5688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Redesigned tab bars floating above content</a:t>
            </a:r>
            <a:endParaRPr lang="en-US" sz="1350" dirty="0"/>
          </a:p>
        </p:txBody>
      </p:sp>
      <p:sp>
        <p:nvSpPr>
          <p:cNvPr id="52" name="Text 16"/>
          <p:cNvSpPr/>
          <p:nvPr/>
        </p:nvSpPr>
        <p:spPr>
          <a:xfrm>
            <a:off x="6975574" y="5334000"/>
            <a:ext cx="4740176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Dynamic resizing: shrinks when browsing, expands when scrolling</a:t>
            </a:r>
            <a:endParaRPr lang="en-US" sz="1350" dirty="0"/>
          </a:p>
        </p:txBody>
      </p:sp>
      <p:sp>
        <p:nvSpPr>
          <p:cNvPr id="53" name="Text 17"/>
          <p:cNvSpPr/>
          <p:nvPr/>
        </p:nvSpPr>
        <p:spPr>
          <a:xfrm>
            <a:off x="6975574" y="5943600"/>
            <a:ext cx="56882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Content-first approach prioritizing media visibility</a:t>
            </a:r>
            <a:endParaRPr lang="en-US" sz="1350" dirty="0"/>
          </a:p>
        </p:txBody>
      </p:sp>
      <p:sp>
        <p:nvSpPr>
          <p:cNvPr id="54" name="Text 18"/>
          <p:cNvSpPr/>
          <p:nvPr/>
        </p:nvSpPr>
        <p:spPr>
          <a:xfrm>
            <a:off x="685800" y="7429500"/>
            <a:ext cx="1082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sp>
        <p:nvSpPr>
          <p:cNvPr id="55" name="Text 19"/>
          <p:cNvSpPr/>
          <p:nvPr/>
        </p:nvSpPr>
        <p:spPr>
          <a:xfrm>
            <a:off x="923211" y="8572500"/>
            <a:ext cx="22642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sp>
        <p:nvSpPr>
          <p:cNvPr id="56" name="Text 20"/>
          <p:cNvSpPr/>
          <p:nvPr/>
        </p:nvSpPr>
        <p:spPr>
          <a:xfrm>
            <a:off x="3637523" y="8572500"/>
            <a:ext cx="25626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sp>
        <p:nvSpPr>
          <p:cNvPr id="57" name="Text 21"/>
          <p:cNvSpPr/>
          <p:nvPr/>
        </p:nvSpPr>
        <p:spPr>
          <a:xfrm>
            <a:off x="6654507" y="8572500"/>
            <a:ext cx="221331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sp>
        <p:nvSpPr>
          <p:cNvPr id="58" name="Text 22"/>
          <p:cNvSpPr/>
          <p:nvPr/>
        </p:nvSpPr>
        <p:spPr>
          <a:xfrm>
            <a:off x="9381306" y="8572500"/>
            <a:ext cx="18529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59" name="Text 23"/>
          <p:cNvSpPr/>
          <p:nvPr/>
        </p:nvSpPr>
        <p:spPr>
          <a:xfrm>
            <a:off x="11617226" y="91344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886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905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526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87642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361" y="1562100"/>
            <a:ext cx="3154710" cy="1905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861" y="1752600"/>
            <a:ext cx="476250" cy="4762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3261" y="1876425"/>
            <a:ext cx="171450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695700"/>
            <a:ext cx="3154561" cy="2133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8862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13" y="4010025"/>
            <a:ext cx="200025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361" y="3695700"/>
            <a:ext cx="3154710" cy="2133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861" y="3886200"/>
            <a:ext cx="476250" cy="4762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6111" y="4010025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6057900"/>
            <a:ext cx="6537871" cy="838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6334125"/>
            <a:ext cx="257175" cy="2857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2271" y="2894112"/>
            <a:ext cx="4282380" cy="266982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4671" y="3046512"/>
            <a:ext cx="3977580" cy="202212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7258050"/>
            <a:ext cx="114300" cy="114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6259" y="7258050"/>
            <a:ext cx="114300" cy="1143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7356" y="725805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02947" y="72580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45688" y="7258050"/>
            <a:ext cx="114300" cy="1143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25" name="Text 1"/>
          <p:cNvSpPr/>
          <p:nvPr/>
        </p:nvSpPr>
        <p:spPr>
          <a:xfrm>
            <a:off x="457200" y="9906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276350" y="1752600"/>
            <a:ext cx="214491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27" name="Text 3"/>
          <p:cNvSpPr/>
          <p:nvPr/>
        </p:nvSpPr>
        <p:spPr>
          <a:xfrm>
            <a:off x="1276350" y="2362200"/>
            <a:ext cx="214491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4659511" y="1752600"/>
            <a:ext cx="214506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29" name="Text 5"/>
          <p:cNvSpPr/>
          <p:nvPr/>
        </p:nvSpPr>
        <p:spPr>
          <a:xfrm>
            <a:off x="4659511" y="2362200"/>
            <a:ext cx="21450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1276350" y="3886200"/>
            <a:ext cx="214491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31" name="Text 7"/>
          <p:cNvSpPr/>
          <p:nvPr/>
        </p:nvSpPr>
        <p:spPr>
          <a:xfrm>
            <a:off x="1276350" y="4495800"/>
            <a:ext cx="214491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4659511" y="3886200"/>
            <a:ext cx="214506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4659511" y="4495800"/>
            <a:ext cx="214506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1057275" y="6248400"/>
            <a:ext cx="574729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7206913" y="5221039"/>
            <a:ext cx="47730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647700" y="7200900"/>
            <a:ext cx="6375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3116759" y="7200900"/>
            <a:ext cx="7840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5707856" y="7200900"/>
            <a:ext cx="7774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8293447" y="7200900"/>
            <a:ext cx="8459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10936188" y="7200900"/>
            <a:ext cx="9577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11617226" y="74961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05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8768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1590675"/>
            <a:ext cx="361950" cy="285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385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3147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91000"/>
            <a:ext cx="371475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267200"/>
            <a:ext cx="219075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143500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521970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219200"/>
            <a:ext cx="5524500" cy="4876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447800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1590675"/>
            <a:ext cx="323850" cy="2857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971800"/>
            <a:ext cx="390525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3048000"/>
            <a:ext cx="238125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924300"/>
            <a:ext cx="3429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400050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4876800"/>
            <a:ext cx="342900" cy="381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4953000"/>
            <a:ext cx="190500" cy="190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6900" y="6324600"/>
            <a:ext cx="8458200" cy="1524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3100" y="6400800"/>
            <a:ext cx="8305800" cy="13716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409700" y="1562100"/>
            <a:ext cx="306663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25" name="Text 2"/>
          <p:cNvSpPr/>
          <p:nvPr/>
        </p:nvSpPr>
        <p:spPr>
          <a:xfrm>
            <a:off x="685800" y="2171700"/>
            <a:ext cx="50673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1181100" y="32004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27" name="Text 4"/>
          <p:cNvSpPr/>
          <p:nvPr/>
        </p:nvSpPr>
        <p:spPr>
          <a:xfrm>
            <a:off x="1181100" y="35052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1209675" y="4152900"/>
            <a:ext cx="454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29" name="Text 6"/>
          <p:cNvSpPr/>
          <p:nvPr/>
        </p:nvSpPr>
        <p:spPr>
          <a:xfrm>
            <a:off x="1209675" y="445770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1181100" y="51054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1181100" y="54102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7162800" y="1562100"/>
            <a:ext cx="35722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33" name="Text 10"/>
          <p:cNvSpPr/>
          <p:nvPr/>
        </p:nvSpPr>
        <p:spPr>
          <a:xfrm>
            <a:off x="6438900" y="2171700"/>
            <a:ext cx="50673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sp>
        <p:nvSpPr>
          <p:cNvPr id="34" name="Text 11"/>
          <p:cNvSpPr/>
          <p:nvPr/>
        </p:nvSpPr>
        <p:spPr>
          <a:xfrm>
            <a:off x="6981825" y="2933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6981825" y="3238500"/>
            <a:ext cx="4524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934200" y="38862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6934200" y="41910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934200" y="483870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39" name="Text 16"/>
          <p:cNvSpPr/>
          <p:nvPr/>
        </p:nvSpPr>
        <p:spPr>
          <a:xfrm>
            <a:off x="6934200" y="514350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11617226" y="79152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610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4305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50" y="179070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701" y="1562100"/>
            <a:ext cx="3454301" cy="4305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351" y="17907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02" y="1562100"/>
            <a:ext cx="3454301" cy="4305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077" y="17907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575" y="6172200"/>
            <a:ext cx="3752850" cy="1981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775" y="6248400"/>
            <a:ext cx="3600450" cy="18288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12" name="Text 1"/>
          <p:cNvSpPr/>
          <p:nvPr/>
        </p:nvSpPr>
        <p:spPr>
          <a:xfrm>
            <a:off x="457200" y="9906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sp>
        <p:nvSpPr>
          <p:cNvPr id="13" name="Text 2"/>
          <p:cNvSpPr/>
          <p:nvPr/>
        </p:nvSpPr>
        <p:spPr>
          <a:xfrm>
            <a:off x="1702222" y="2324100"/>
            <a:ext cx="126890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14" name="Text 3"/>
          <p:cNvSpPr/>
          <p:nvPr/>
        </p:nvSpPr>
        <p:spPr>
          <a:xfrm>
            <a:off x="838200" y="2857500"/>
            <a:ext cx="299710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15" name="Text 4"/>
          <p:cNvSpPr/>
          <p:nvPr/>
        </p:nvSpPr>
        <p:spPr>
          <a:xfrm>
            <a:off x="876300" y="37719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876300" y="40386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</p:txBody>
      </p:sp>
      <p:sp>
        <p:nvSpPr>
          <p:cNvPr id="17" name="Text 6"/>
          <p:cNvSpPr/>
          <p:nvPr/>
        </p:nvSpPr>
        <p:spPr>
          <a:xfrm>
            <a:off x="876300" y="43053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876300" y="48387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4691569" y="2324100"/>
            <a:ext cx="280856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4597301" y="2857500"/>
            <a:ext cx="2997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21" name="Text 10"/>
          <p:cNvSpPr/>
          <p:nvPr/>
        </p:nvSpPr>
        <p:spPr>
          <a:xfrm>
            <a:off x="4635401" y="35052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</p:txBody>
      </p:sp>
      <p:sp>
        <p:nvSpPr>
          <p:cNvPr id="22" name="Text 11"/>
          <p:cNvSpPr/>
          <p:nvPr/>
        </p:nvSpPr>
        <p:spPr>
          <a:xfrm>
            <a:off x="4635401" y="37719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</p:txBody>
      </p:sp>
      <p:sp>
        <p:nvSpPr>
          <p:cNvPr id="23" name="Text 12"/>
          <p:cNvSpPr/>
          <p:nvPr/>
        </p:nvSpPr>
        <p:spPr>
          <a:xfrm>
            <a:off x="4635401" y="43053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</p:txBody>
      </p:sp>
      <p:sp>
        <p:nvSpPr>
          <p:cNvPr id="24" name="Text 13"/>
          <p:cNvSpPr/>
          <p:nvPr/>
        </p:nvSpPr>
        <p:spPr>
          <a:xfrm>
            <a:off x="4635401" y="48387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sp>
        <p:nvSpPr>
          <p:cNvPr id="25" name="Text 14"/>
          <p:cNvSpPr/>
          <p:nvPr/>
        </p:nvSpPr>
        <p:spPr>
          <a:xfrm>
            <a:off x="8305473" y="2324100"/>
            <a:ext cx="30989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26" name="Text 15"/>
          <p:cNvSpPr/>
          <p:nvPr/>
        </p:nvSpPr>
        <p:spPr>
          <a:xfrm>
            <a:off x="8356402" y="2857500"/>
            <a:ext cx="299710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27" name="Text 16"/>
          <p:cNvSpPr/>
          <p:nvPr/>
        </p:nvSpPr>
        <p:spPr>
          <a:xfrm>
            <a:off x="8394502" y="37719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</p:txBody>
      </p:sp>
      <p:sp>
        <p:nvSpPr>
          <p:cNvPr id="28" name="Text 17"/>
          <p:cNvSpPr/>
          <p:nvPr/>
        </p:nvSpPr>
        <p:spPr>
          <a:xfrm>
            <a:off x="8394502" y="4305300"/>
            <a:ext cx="35508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</p:txBody>
      </p:sp>
      <p:sp>
        <p:nvSpPr>
          <p:cNvPr id="29" name="Text 18"/>
          <p:cNvSpPr/>
          <p:nvPr/>
        </p:nvSpPr>
        <p:spPr>
          <a:xfrm>
            <a:off x="8394502" y="45720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</p:txBody>
      </p:sp>
      <p:sp>
        <p:nvSpPr>
          <p:cNvPr id="30" name="Text 19"/>
          <p:cNvSpPr/>
          <p:nvPr/>
        </p:nvSpPr>
        <p:spPr>
          <a:xfrm>
            <a:off x="8394502" y="5105400"/>
            <a:ext cx="29590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sp>
        <p:nvSpPr>
          <p:cNvPr id="31" name="Text 20"/>
          <p:cNvSpPr/>
          <p:nvPr/>
        </p:nvSpPr>
        <p:spPr>
          <a:xfrm>
            <a:off x="11617226" y="82200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818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9339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907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1914525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5720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6096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2100"/>
            <a:ext cx="5486400" cy="51625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7907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1914525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6600" y="46863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863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5524500"/>
            <a:ext cx="17145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457200" y="9906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1314450" y="1857375"/>
            <a:ext cx="20834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17" name="Text 3"/>
          <p:cNvSpPr/>
          <p:nvPr/>
        </p:nvSpPr>
        <p:spPr>
          <a:xfrm>
            <a:off x="1295400" y="2419350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1295400" y="276225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1295400" y="3448050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1295400" y="3790950"/>
            <a:ext cx="4419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1524000" y="4552950"/>
            <a:ext cx="23870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privacy and control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1295400" y="4972050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1295400" y="5314950"/>
            <a:ext cx="4419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1524000" y="6076950"/>
            <a:ext cx="28930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time on customer service calls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7105650" y="1857375"/>
            <a:ext cx="27712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26" name="Text 12"/>
          <p:cNvSpPr/>
          <p:nvPr/>
        </p:nvSpPr>
        <p:spPr>
          <a:xfrm>
            <a:off x="7086600" y="2419350"/>
            <a:ext cx="5303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27" name="Text 13"/>
          <p:cNvSpPr/>
          <p:nvPr/>
        </p:nvSpPr>
        <p:spPr>
          <a:xfrm>
            <a:off x="7086600" y="2762250"/>
            <a:ext cx="4419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7086600" y="3638550"/>
            <a:ext cx="5303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9" name="Text 15"/>
          <p:cNvSpPr/>
          <p:nvPr/>
        </p:nvSpPr>
        <p:spPr>
          <a:xfrm>
            <a:off x="7086600" y="398145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7334250" y="4629150"/>
            <a:ext cx="199846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31" name="Text 17"/>
          <p:cNvSpPr/>
          <p:nvPr/>
        </p:nvSpPr>
        <p:spPr>
          <a:xfrm>
            <a:off x="7086600" y="493395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sp>
        <p:nvSpPr>
          <p:cNvPr id="32" name="Text 18"/>
          <p:cNvSpPr/>
          <p:nvPr/>
        </p:nvSpPr>
        <p:spPr>
          <a:xfrm>
            <a:off x="9582150" y="4629150"/>
            <a:ext cx="13285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33" name="Text 19"/>
          <p:cNvSpPr/>
          <p:nvPr/>
        </p:nvSpPr>
        <p:spPr>
          <a:xfrm>
            <a:off x="9372600" y="493395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sp>
        <p:nvSpPr>
          <p:cNvPr id="34" name="Text 20"/>
          <p:cNvSpPr/>
          <p:nvPr/>
        </p:nvSpPr>
        <p:spPr>
          <a:xfrm>
            <a:off x="7334250" y="5467350"/>
            <a:ext cx="12942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35" name="Text 21"/>
          <p:cNvSpPr/>
          <p:nvPr/>
        </p:nvSpPr>
        <p:spPr>
          <a:xfrm>
            <a:off x="7086600" y="5772150"/>
            <a:ext cx="2133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36" name="Text 22"/>
          <p:cNvSpPr/>
          <p:nvPr/>
        </p:nvSpPr>
        <p:spPr>
          <a:xfrm>
            <a:off x="7086600" y="6343650"/>
            <a:ext cx="53035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11617226" y="679132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9432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76375"/>
            <a:ext cx="361950" cy="285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19350"/>
            <a:ext cx="152400" cy="152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7908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623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733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342" y="4391025"/>
            <a:ext cx="4227016" cy="2438251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542" y="4467225"/>
            <a:ext cx="4074616" cy="2285851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1219200"/>
            <a:ext cx="381000" cy="419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750" y="1314450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00" y="1476375"/>
            <a:ext cx="285750" cy="2857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6100" y="2019300"/>
            <a:ext cx="2228850" cy="1828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8500" y="2343150"/>
            <a:ext cx="238125" cy="190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7350" y="2019300"/>
            <a:ext cx="2228850" cy="1828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9750" y="2209800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96100" y="4000500"/>
            <a:ext cx="2228850" cy="1600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8500" y="4191000"/>
            <a:ext cx="142875" cy="190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7350" y="4000500"/>
            <a:ext cx="2228850" cy="1600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29750" y="4324350"/>
            <a:ext cx="190500" cy="1905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96100" y="5753100"/>
            <a:ext cx="4610100" cy="11049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48500" y="5943600"/>
            <a:ext cx="171450" cy="1905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sp>
        <p:nvSpPr>
          <p:cNvPr id="26" name="Text 1"/>
          <p:cNvSpPr/>
          <p:nvPr/>
        </p:nvSpPr>
        <p:spPr>
          <a:xfrm>
            <a:off x="1162050" y="1447800"/>
            <a:ext cx="146536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27" name="Text 2"/>
          <p:cNvSpPr/>
          <p:nvPr/>
        </p:nvSpPr>
        <p:spPr>
          <a:xfrm>
            <a:off x="685800" y="1943100"/>
            <a:ext cx="5532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952500" y="2362200"/>
            <a:ext cx="41028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52500" y="2733675"/>
            <a:ext cx="4461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952500" y="3105150"/>
            <a:ext cx="434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952500" y="3676650"/>
            <a:ext cx="46230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7296150" y="1447800"/>
            <a:ext cx="23360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sp>
        <p:nvSpPr>
          <p:cNvPr id="33" name="Text 8"/>
          <p:cNvSpPr/>
          <p:nvPr/>
        </p:nvSpPr>
        <p:spPr>
          <a:xfrm>
            <a:off x="7362825" y="2171700"/>
            <a:ext cx="16097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34" name="Text 9"/>
          <p:cNvSpPr/>
          <p:nvPr/>
        </p:nvSpPr>
        <p:spPr>
          <a:xfrm>
            <a:off x="7048500" y="2781300"/>
            <a:ext cx="19240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9696450" y="2171700"/>
            <a:ext cx="92690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9429750" y="2514600"/>
            <a:ext cx="1924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7267575" y="4152900"/>
            <a:ext cx="16203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38" name="Text 13"/>
          <p:cNvSpPr/>
          <p:nvPr/>
        </p:nvSpPr>
        <p:spPr>
          <a:xfrm>
            <a:off x="7048500" y="4495800"/>
            <a:ext cx="1924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9696450" y="4152900"/>
            <a:ext cx="1657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40" name="Text 15"/>
          <p:cNvSpPr/>
          <p:nvPr/>
        </p:nvSpPr>
        <p:spPr>
          <a:xfrm>
            <a:off x="9429750" y="4762500"/>
            <a:ext cx="19240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7296150" y="5905500"/>
            <a:ext cx="19314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42" name="Text 17"/>
          <p:cNvSpPr/>
          <p:nvPr/>
        </p:nvSpPr>
        <p:spPr>
          <a:xfrm>
            <a:off x="7048500" y="6248400"/>
            <a:ext cx="4305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11532394" y="6524625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286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476250" cy="4762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8" y="1571625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1455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33375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552950"/>
            <a:ext cx="219075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1219200"/>
            <a:ext cx="5486400" cy="45910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144780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1571625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211455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302895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3943350"/>
            <a:ext cx="219075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4857750"/>
            <a:ext cx="171450" cy="1905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1314450" y="1514475"/>
            <a:ext cx="22479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sp>
        <p:nvSpPr>
          <p:cNvPr id="18" name="Text 2"/>
          <p:cNvSpPr/>
          <p:nvPr/>
        </p:nvSpPr>
        <p:spPr>
          <a:xfrm>
            <a:off x="1143000" y="207645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19" name="Text 3"/>
          <p:cNvSpPr/>
          <p:nvPr/>
        </p:nvSpPr>
        <p:spPr>
          <a:xfrm>
            <a:off x="1143000" y="2381250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1143000" y="3295650"/>
            <a:ext cx="457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1143000" y="3600450"/>
            <a:ext cx="45720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1171575" y="4514850"/>
            <a:ext cx="454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1171575" y="48196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105650" y="1514475"/>
            <a:ext cx="245477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sp>
        <p:nvSpPr>
          <p:cNvPr id="25" name="Text 9"/>
          <p:cNvSpPr/>
          <p:nvPr/>
        </p:nvSpPr>
        <p:spPr>
          <a:xfrm>
            <a:off x="6962775" y="2076450"/>
            <a:ext cx="5452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6962775" y="23812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915150" y="299085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28" name="Text 12"/>
          <p:cNvSpPr/>
          <p:nvPr/>
        </p:nvSpPr>
        <p:spPr>
          <a:xfrm>
            <a:off x="6915150" y="3295650"/>
            <a:ext cx="459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6962775" y="3905250"/>
            <a:ext cx="5452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30" name="Text 14"/>
          <p:cNvSpPr/>
          <p:nvPr/>
        </p:nvSpPr>
        <p:spPr>
          <a:xfrm>
            <a:off x="6962775" y="4210050"/>
            <a:ext cx="45434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6915150" y="4819650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32" name="Text 16"/>
          <p:cNvSpPr/>
          <p:nvPr/>
        </p:nvSpPr>
        <p:spPr>
          <a:xfrm>
            <a:off x="6915150" y="5124450"/>
            <a:ext cx="4591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11532394" y="6467475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410200" cy="1981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5527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124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467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38600"/>
            <a:ext cx="5410200" cy="2209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686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2578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6007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905000"/>
            <a:ext cx="5410200" cy="1752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25527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8956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3238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3810000"/>
            <a:ext cx="5410200" cy="2209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457700"/>
            <a:ext cx="1905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53200" y="48006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53200" y="5372100"/>
            <a:ext cx="1905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1028700" y="1276350"/>
            <a:ext cx="352883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sp>
        <p:nvSpPr>
          <p:cNvPr id="25" name="Text 2"/>
          <p:cNvSpPr/>
          <p:nvPr/>
        </p:nvSpPr>
        <p:spPr>
          <a:xfrm>
            <a:off x="685800" y="2133600"/>
            <a:ext cx="594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952500" y="2514600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952500" y="3086100"/>
            <a:ext cx="49854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952500" y="3429000"/>
            <a:ext cx="4697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685800" y="4267200"/>
            <a:ext cx="594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952500" y="4648200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952500" y="5219700"/>
            <a:ext cx="55115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952500" y="5562600"/>
            <a:ext cx="4686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6896100" y="1276350"/>
            <a:ext cx="4363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sp>
        <p:nvSpPr>
          <p:cNvPr id="34" name="Text 11"/>
          <p:cNvSpPr/>
          <p:nvPr/>
        </p:nvSpPr>
        <p:spPr>
          <a:xfrm>
            <a:off x="6553200" y="21336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6819900" y="2514600"/>
            <a:ext cx="4343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6838950" y="2857500"/>
            <a:ext cx="50388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</p:txBody>
      </p:sp>
      <p:sp>
        <p:nvSpPr>
          <p:cNvPr id="37" name="Text 14"/>
          <p:cNvSpPr/>
          <p:nvPr/>
        </p:nvSpPr>
        <p:spPr>
          <a:xfrm>
            <a:off x="6819900" y="3200400"/>
            <a:ext cx="50868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6553200" y="4038600"/>
            <a:ext cx="5943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sp>
        <p:nvSpPr>
          <p:cNvPr id="39" name="Text 16"/>
          <p:cNvSpPr/>
          <p:nvPr/>
        </p:nvSpPr>
        <p:spPr>
          <a:xfrm>
            <a:off x="6858000" y="4419600"/>
            <a:ext cx="4467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6838950" y="4762500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</p:txBody>
      </p:sp>
      <p:sp>
        <p:nvSpPr>
          <p:cNvPr id="41" name="Text 18"/>
          <p:cNvSpPr/>
          <p:nvPr/>
        </p:nvSpPr>
        <p:spPr>
          <a:xfrm>
            <a:off x="6858000" y="5334000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11532394" y="6467475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479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762125"/>
            <a:ext cx="247650" cy="285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228850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2724150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562100"/>
            <a:ext cx="2590800" cy="2247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700" y="1762125"/>
            <a:ext cx="247650" cy="285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0" y="222885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1900" y="272415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562100"/>
            <a:ext cx="2590800" cy="2247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1762125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222885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1300" y="272415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321945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1562100"/>
            <a:ext cx="2590800" cy="2247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4500" y="1762125"/>
            <a:ext cx="285750" cy="2857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700" y="2228850"/>
            <a:ext cx="114300" cy="1143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10700" y="2724150"/>
            <a:ext cx="114300" cy="114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038600"/>
            <a:ext cx="2590800" cy="22479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" y="4238625"/>
            <a:ext cx="219075" cy="2857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3900" y="470535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" y="5200650"/>
            <a:ext cx="114300" cy="1143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200" y="4038600"/>
            <a:ext cx="2590800" cy="22479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95700" y="4238625"/>
            <a:ext cx="285750" cy="2857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71900" y="470535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71900" y="520065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4600" y="4038600"/>
            <a:ext cx="2590800" cy="22479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15100" y="4238625"/>
            <a:ext cx="247650" cy="2857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91300" y="4705350"/>
            <a:ext cx="114300" cy="1143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91300" y="5200650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44000" y="4038600"/>
            <a:ext cx="2590800" cy="22479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34500" y="4238625"/>
            <a:ext cx="219075" cy="2857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10700" y="4705350"/>
            <a:ext cx="114300" cy="1143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10700" y="5200650"/>
            <a:ext cx="114300" cy="1143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10700" y="5695950"/>
            <a:ext cx="114300" cy="114300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38" name="Text 1"/>
          <p:cNvSpPr/>
          <p:nvPr/>
        </p:nvSpPr>
        <p:spPr>
          <a:xfrm>
            <a:off x="457200" y="990600"/>
            <a:ext cx="135331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sp>
        <p:nvSpPr>
          <p:cNvPr id="39" name="Text 2"/>
          <p:cNvSpPr/>
          <p:nvPr/>
        </p:nvSpPr>
        <p:spPr>
          <a:xfrm>
            <a:off x="1009650" y="1752600"/>
            <a:ext cx="8985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sp>
        <p:nvSpPr>
          <p:cNvPr id="40" name="Text 3"/>
          <p:cNvSpPr/>
          <p:nvPr/>
        </p:nvSpPr>
        <p:spPr>
          <a:xfrm>
            <a:off x="914400" y="21717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</p:txBody>
      </p:sp>
      <p:sp>
        <p:nvSpPr>
          <p:cNvPr id="41" name="Text 4"/>
          <p:cNvSpPr/>
          <p:nvPr/>
        </p:nvSpPr>
        <p:spPr>
          <a:xfrm>
            <a:off x="914400" y="26670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sp>
        <p:nvSpPr>
          <p:cNvPr id="42" name="Text 5"/>
          <p:cNvSpPr/>
          <p:nvPr/>
        </p:nvSpPr>
        <p:spPr>
          <a:xfrm>
            <a:off x="4057650" y="1752600"/>
            <a:ext cx="16534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sp>
        <p:nvSpPr>
          <p:cNvPr id="43" name="Text 6"/>
          <p:cNvSpPr/>
          <p:nvPr/>
        </p:nvSpPr>
        <p:spPr>
          <a:xfrm>
            <a:off x="3962400" y="21717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</p:txBody>
      </p:sp>
      <p:sp>
        <p:nvSpPr>
          <p:cNvPr id="44" name="Text 7"/>
          <p:cNvSpPr/>
          <p:nvPr/>
        </p:nvSpPr>
        <p:spPr>
          <a:xfrm>
            <a:off x="3962400" y="2667000"/>
            <a:ext cx="1943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sp>
        <p:nvSpPr>
          <p:cNvPr id="45" name="Text 8"/>
          <p:cNvSpPr/>
          <p:nvPr/>
        </p:nvSpPr>
        <p:spPr>
          <a:xfrm>
            <a:off x="6915150" y="1752600"/>
            <a:ext cx="7249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sp>
        <p:nvSpPr>
          <p:cNvPr id="46" name="Text 9"/>
          <p:cNvSpPr/>
          <p:nvPr/>
        </p:nvSpPr>
        <p:spPr>
          <a:xfrm>
            <a:off x="6781800" y="21717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</p:txBody>
      </p:sp>
      <p:sp>
        <p:nvSpPr>
          <p:cNvPr id="47" name="Text 10"/>
          <p:cNvSpPr/>
          <p:nvPr/>
        </p:nvSpPr>
        <p:spPr>
          <a:xfrm>
            <a:off x="6781800" y="26670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</p:txBody>
      </p:sp>
      <p:sp>
        <p:nvSpPr>
          <p:cNvPr id="48" name="Text 11"/>
          <p:cNvSpPr/>
          <p:nvPr/>
        </p:nvSpPr>
        <p:spPr>
          <a:xfrm>
            <a:off x="6781800" y="31623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sp>
        <p:nvSpPr>
          <p:cNvPr id="49" name="Text 12"/>
          <p:cNvSpPr/>
          <p:nvPr/>
        </p:nvSpPr>
        <p:spPr>
          <a:xfrm>
            <a:off x="9734550" y="1752600"/>
            <a:ext cx="82885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sp>
        <p:nvSpPr>
          <p:cNvPr id="50" name="Text 13"/>
          <p:cNvSpPr/>
          <p:nvPr/>
        </p:nvSpPr>
        <p:spPr>
          <a:xfrm>
            <a:off x="9601200" y="21717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</p:txBody>
      </p:sp>
      <p:sp>
        <p:nvSpPr>
          <p:cNvPr id="51" name="Text 14"/>
          <p:cNvSpPr/>
          <p:nvPr/>
        </p:nvSpPr>
        <p:spPr>
          <a:xfrm>
            <a:off x="9601200" y="26670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sp>
        <p:nvSpPr>
          <p:cNvPr id="52" name="Text 15"/>
          <p:cNvSpPr/>
          <p:nvPr/>
        </p:nvSpPr>
        <p:spPr>
          <a:xfrm>
            <a:off x="981075" y="4229100"/>
            <a:ext cx="15725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sp>
        <p:nvSpPr>
          <p:cNvPr id="53" name="Text 16"/>
          <p:cNvSpPr/>
          <p:nvPr/>
        </p:nvSpPr>
        <p:spPr>
          <a:xfrm>
            <a:off x="914400" y="46482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</p:txBody>
      </p:sp>
      <p:sp>
        <p:nvSpPr>
          <p:cNvPr id="54" name="Text 17"/>
          <p:cNvSpPr/>
          <p:nvPr/>
        </p:nvSpPr>
        <p:spPr>
          <a:xfrm>
            <a:off x="914400" y="51435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sp>
        <p:nvSpPr>
          <p:cNvPr id="55" name="Text 18"/>
          <p:cNvSpPr/>
          <p:nvPr/>
        </p:nvSpPr>
        <p:spPr>
          <a:xfrm>
            <a:off x="4095750" y="4229100"/>
            <a:ext cx="164217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sp>
        <p:nvSpPr>
          <p:cNvPr id="56" name="Text 19"/>
          <p:cNvSpPr/>
          <p:nvPr/>
        </p:nvSpPr>
        <p:spPr>
          <a:xfrm>
            <a:off x="3962400" y="46482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</p:txBody>
      </p:sp>
      <p:sp>
        <p:nvSpPr>
          <p:cNvPr id="57" name="Text 20"/>
          <p:cNvSpPr/>
          <p:nvPr/>
        </p:nvSpPr>
        <p:spPr>
          <a:xfrm>
            <a:off x="3962400" y="51435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sp>
        <p:nvSpPr>
          <p:cNvPr id="58" name="Text 21"/>
          <p:cNvSpPr/>
          <p:nvPr/>
        </p:nvSpPr>
        <p:spPr>
          <a:xfrm>
            <a:off x="6877050" y="4229100"/>
            <a:ext cx="10956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sp>
        <p:nvSpPr>
          <p:cNvPr id="59" name="Text 22"/>
          <p:cNvSpPr/>
          <p:nvPr/>
        </p:nvSpPr>
        <p:spPr>
          <a:xfrm>
            <a:off x="6781800" y="46482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</p:txBody>
      </p:sp>
      <p:sp>
        <p:nvSpPr>
          <p:cNvPr id="60" name="Text 23"/>
          <p:cNvSpPr/>
          <p:nvPr/>
        </p:nvSpPr>
        <p:spPr>
          <a:xfrm>
            <a:off x="6781800" y="51435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sp>
        <p:nvSpPr>
          <p:cNvPr id="61" name="Text 24"/>
          <p:cNvSpPr/>
          <p:nvPr/>
        </p:nvSpPr>
        <p:spPr>
          <a:xfrm>
            <a:off x="9667875" y="4229100"/>
            <a:ext cx="193524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sp>
        <p:nvSpPr>
          <p:cNvPr id="62" name="Text 25"/>
          <p:cNvSpPr/>
          <p:nvPr/>
        </p:nvSpPr>
        <p:spPr>
          <a:xfrm>
            <a:off x="9601200" y="46482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</p:txBody>
      </p:sp>
      <p:sp>
        <p:nvSpPr>
          <p:cNvPr id="63" name="Text 26"/>
          <p:cNvSpPr/>
          <p:nvPr/>
        </p:nvSpPr>
        <p:spPr>
          <a:xfrm>
            <a:off x="9601200" y="51435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</p:txBody>
      </p:sp>
      <p:sp>
        <p:nvSpPr>
          <p:cNvPr id="64" name="Text 27"/>
          <p:cNvSpPr/>
          <p:nvPr/>
        </p:nvSpPr>
        <p:spPr>
          <a:xfrm>
            <a:off x="9601200" y="5638800"/>
            <a:ext cx="1943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sp>
        <p:nvSpPr>
          <p:cNvPr id="65" name="Text 28"/>
          <p:cNvSpPr/>
          <p:nvPr/>
        </p:nvSpPr>
        <p:spPr>
          <a:xfrm>
            <a:off x="11532394" y="6467475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4003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148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42291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950" y="3886200"/>
            <a:ext cx="3555950" cy="2400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550" y="41148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138" y="42291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701" y="3886200"/>
            <a:ext cx="3556099" cy="2400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7301" y="41148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1601" y="42291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6667500"/>
            <a:ext cx="11277600" cy="990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6934200"/>
            <a:ext cx="228600" cy="2286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1295400" y="4191000"/>
            <a:ext cx="23290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685800" y="4724400"/>
            <a:ext cx="3718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685800" y="5067300"/>
            <a:ext cx="3098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685800" y="5600700"/>
            <a:ext cx="3718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5156150" y="4191000"/>
            <a:ext cx="175039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4546550" y="4724400"/>
            <a:ext cx="309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4546550" y="5067300"/>
            <a:ext cx="3098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4546550" y="5600700"/>
            <a:ext cx="3098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9016901" y="4191000"/>
            <a:ext cx="225081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5" name="Text 10"/>
          <p:cNvSpPr/>
          <p:nvPr/>
        </p:nvSpPr>
        <p:spPr>
          <a:xfrm>
            <a:off x="8407301" y="4724400"/>
            <a:ext cx="37186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8407301" y="5067300"/>
            <a:ext cx="37186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8407301" y="5372100"/>
            <a:ext cx="30988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066800" y="6896100"/>
            <a:ext cx="10439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11532394" y="7724775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85936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11277600" cy="873516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3700"/>
            <a:ext cx="10744200" cy="49902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186" y="3068836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846" y="3068836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08921"/>
            <a:ext cx="10744200" cy="499021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7186" y="3644057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8846" y="3644057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084141"/>
            <a:ext cx="10744200" cy="499021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7186" y="4219277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8846" y="4219277"/>
            <a:ext cx="190500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4659362"/>
            <a:ext cx="10744200" cy="49902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7186" y="4794498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8846" y="4794498"/>
            <a:ext cx="190500" cy="190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5234583"/>
            <a:ext cx="10744200" cy="499021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7186" y="5369719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8846" y="5369719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00" y="5809804"/>
            <a:ext cx="10744200" cy="499021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7186" y="5944939"/>
            <a:ext cx="190500" cy="190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8846" y="5944939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6385024"/>
            <a:ext cx="10744200" cy="499021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7186" y="6520160"/>
            <a:ext cx="190500" cy="190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8846" y="6520160"/>
            <a:ext cx="190500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5800" y="6960245"/>
            <a:ext cx="10744200" cy="499021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17186" y="7095381"/>
            <a:ext cx="190500" cy="190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8846" y="7095381"/>
            <a:ext cx="190500" cy="190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5800" y="7535466"/>
            <a:ext cx="10744200" cy="499021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7186" y="7670602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28846" y="7670602"/>
            <a:ext cx="190500" cy="1905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800" y="8110686"/>
            <a:ext cx="10744200" cy="499021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17186" y="8245822"/>
            <a:ext cx="190500" cy="1905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28846" y="8245822"/>
            <a:ext cx="190500" cy="1905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5800" y="8685907"/>
            <a:ext cx="10744200" cy="499021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17186" y="8821043"/>
            <a:ext cx="190500" cy="1905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28846" y="8821043"/>
            <a:ext cx="190500" cy="1905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5800" y="9261128"/>
            <a:ext cx="10744200" cy="499021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17186" y="9396264"/>
            <a:ext cx="190500" cy="1905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28846" y="9396264"/>
            <a:ext cx="190500" cy="1905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85800" y="9836348"/>
            <a:ext cx="10744200" cy="499021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17186" y="9971484"/>
            <a:ext cx="190500" cy="1905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28846" y="9971484"/>
            <a:ext cx="190500" cy="1905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57200" y="10868769"/>
            <a:ext cx="5524500" cy="5334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09600" y="11040219"/>
            <a:ext cx="190500" cy="190500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10300" y="10868769"/>
            <a:ext cx="5524500" cy="533400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62700" y="11040219"/>
            <a:ext cx="190500" cy="190500"/>
          </a:xfrm>
          <a:prstGeom prst="rect">
            <a:avLst/>
          </a:prstGeom>
        </p:spPr>
      </p:pic>
      <p:sp>
        <p:nvSpPr>
          <p:cNvPr id="47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8" name="Text 1"/>
          <p:cNvSpPr/>
          <p:nvPr/>
        </p:nvSpPr>
        <p:spPr>
          <a:xfrm>
            <a:off x="457200" y="1066800"/>
            <a:ext cx="11277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sp>
        <p:nvSpPr>
          <p:cNvPr id="49" name="Text 2"/>
          <p:cNvSpPr/>
          <p:nvPr/>
        </p:nvSpPr>
        <p:spPr>
          <a:xfrm>
            <a:off x="838200" y="2209800"/>
            <a:ext cx="429771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50" name="Text 3"/>
          <p:cNvSpPr/>
          <p:nvPr/>
        </p:nvSpPr>
        <p:spPr>
          <a:xfrm>
            <a:off x="5135910" y="2209800"/>
            <a:ext cx="3223171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51" name="Text 4"/>
          <p:cNvSpPr/>
          <p:nvPr/>
        </p:nvSpPr>
        <p:spPr>
          <a:xfrm>
            <a:off x="8359080" y="2209800"/>
            <a:ext cx="1611511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52" name="Text 5"/>
          <p:cNvSpPr/>
          <p:nvPr/>
        </p:nvSpPr>
        <p:spPr>
          <a:xfrm>
            <a:off x="9970591" y="2209800"/>
            <a:ext cx="161180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53" name="Text 6"/>
          <p:cNvSpPr/>
          <p:nvPr/>
        </p:nvSpPr>
        <p:spPr>
          <a:xfrm>
            <a:off x="838200" y="2933700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54" name="Text 7"/>
          <p:cNvSpPr/>
          <p:nvPr/>
        </p:nvSpPr>
        <p:spPr>
          <a:xfrm>
            <a:off x="5231160" y="3048000"/>
            <a:ext cx="156698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55" name="Text 8"/>
          <p:cNvSpPr/>
          <p:nvPr/>
        </p:nvSpPr>
        <p:spPr>
          <a:xfrm>
            <a:off x="838200" y="3508921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56" name="Text 9"/>
          <p:cNvSpPr/>
          <p:nvPr/>
        </p:nvSpPr>
        <p:spPr>
          <a:xfrm>
            <a:off x="5231160" y="3623221"/>
            <a:ext cx="156698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57" name="Text 10"/>
          <p:cNvSpPr/>
          <p:nvPr/>
        </p:nvSpPr>
        <p:spPr>
          <a:xfrm>
            <a:off x="838200" y="4084141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58" name="Text 11"/>
          <p:cNvSpPr/>
          <p:nvPr/>
        </p:nvSpPr>
        <p:spPr>
          <a:xfrm>
            <a:off x="5231160" y="4198441"/>
            <a:ext cx="156698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59" name="Text 12"/>
          <p:cNvSpPr/>
          <p:nvPr/>
        </p:nvSpPr>
        <p:spPr>
          <a:xfrm>
            <a:off x="838200" y="4659362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60" name="Text 13"/>
          <p:cNvSpPr/>
          <p:nvPr/>
        </p:nvSpPr>
        <p:spPr>
          <a:xfrm>
            <a:off x="5231160" y="4773662"/>
            <a:ext cx="8284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020" dirty="0"/>
          </a:p>
        </p:txBody>
      </p:sp>
      <p:sp>
        <p:nvSpPr>
          <p:cNvPr id="61" name="Text 14"/>
          <p:cNvSpPr/>
          <p:nvPr/>
        </p:nvSpPr>
        <p:spPr>
          <a:xfrm>
            <a:off x="838200" y="5234583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62" name="Text 15"/>
          <p:cNvSpPr/>
          <p:nvPr/>
        </p:nvSpPr>
        <p:spPr>
          <a:xfrm>
            <a:off x="5231160" y="5348883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63" name="Text 16"/>
          <p:cNvSpPr/>
          <p:nvPr/>
        </p:nvSpPr>
        <p:spPr>
          <a:xfrm>
            <a:off x="838200" y="5809804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64" name="Text 17"/>
          <p:cNvSpPr/>
          <p:nvPr/>
        </p:nvSpPr>
        <p:spPr>
          <a:xfrm>
            <a:off x="5231160" y="5924104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65" name="Text 18"/>
          <p:cNvSpPr/>
          <p:nvPr/>
        </p:nvSpPr>
        <p:spPr>
          <a:xfrm>
            <a:off x="838200" y="6385024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5231160" y="6499324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67" name="Text 20"/>
          <p:cNvSpPr/>
          <p:nvPr/>
        </p:nvSpPr>
        <p:spPr>
          <a:xfrm>
            <a:off x="838200" y="6960245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5231160" y="7074545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69" name="Text 22"/>
          <p:cNvSpPr/>
          <p:nvPr/>
        </p:nvSpPr>
        <p:spPr>
          <a:xfrm>
            <a:off x="838200" y="7535466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70" name="Text 23"/>
          <p:cNvSpPr/>
          <p:nvPr/>
        </p:nvSpPr>
        <p:spPr>
          <a:xfrm>
            <a:off x="5231160" y="7649766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71" name="Text 24"/>
          <p:cNvSpPr/>
          <p:nvPr/>
        </p:nvSpPr>
        <p:spPr>
          <a:xfrm>
            <a:off x="838200" y="8110686"/>
            <a:ext cx="4297710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72" name="Text 25"/>
          <p:cNvSpPr/>
          <p:nvPr/>
        </p:nvSpPr>
        <p:spPr>
          <a:xfrm>
            <a:off x="5231160" y="8224986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73" name="Text 26"/>
          <p:cNvSpPr/>
          <p:nvPr/>
        </p:nvSpPr>
        <p:spPr>
          <a:xfrm>
            <a:off x="838200" y="8685907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74" name="Text 27"/>
          <p:cNvSpPr/>
          <p:nvPr/>
        </p:nvSpPr>
        <p:spPr>
          <a:xfrm>
            <a:off x="5231160" y="8800207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75" name="Text 28"/>
          <p:cNvSpPr/>
          <p:nvPr/>
        </p:nvSpPr>
        <p:spPr>
          <a:xfrm>
            <a:off x="838200" y="9261128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76" name="Text 29"/>
          <p:cNvSpPr/>
          <p:nvPr/>
        </p:nvSpPr>
        <p:spPr>
          <a:xfrm>
            <a:off x="5231160" y="9375428"/>
            <a:ext cx="1054060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020" dirty="0"/>
          </a:p>
        </p:txBody>
      </p:sp>
      <p:sp>
        <p:nvSpPr>
          <p:cNvPr id="77" name="Text 30"/>
          <p:cNvSpPr/>
          <p:nvPr/>
        </p:nvSpPr>
        <p:spPr>
          <a:xfrm>
            <a:off x="838200" y="9836348"/>
            <a:ext cx="5157252" cy="4990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78" name="Text 31"/>
          <p:cNvSpPr/>
          <p:nvPr/>
        </p:nvSpPr>
        <p:spPr>
          <a:xfrm>
            <a:off x="5231160" y="9950648"/>
            <a:ext cx="1792367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highlight>
                  <a:srgbClr val="007AF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020" dirty="0"/>
          </a:p>
        </p:txBody>
      </p:sp>
      <p:sp>
        <p:nvSpPr>
          <p:cNvPr id="79" name="Text 32"/>
          <p:cNvSpPr/>
          <p:nvPr/>
        </p:nvSpPr>
        <p:spPr>
          <a:xfrm>
            <a:off x="914400" y="11021169"/>
            <a:ext cx="53540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sp>
        <p:nvSpPr>
          <p:cNvPr id="80" name="Text 33"/>
          <p:cNvSpPr/>
          <p:nvPr/>
        </p:nvSpPr>
        <p:spPr>
          <a:xfrm>
            <a:off x="6667500" y="11021169"/>
            <a:ext cx="45325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81" name="Text 34"/>
          <p:cNvSpPr/>
          <p:nvPr/>
        </p:nvSpPr>
        <p:spPr>
          <a:xfrm>
            <a:off x="11532394" y="11468844"/>
            <a:ext cx="56292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71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62100"/>
            <a:ext cx="200025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95600"/>
            <a:ext cx="5334000" cy="1638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623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95400"/>
            <a:ext cx="5334000" cy="1638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562100"/>
            <a:ext cx="20002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162300"/>
            <a:ext cx="5334000" cy="1638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9400" y="3429000"/>
            <a:ext cx="228600" cy="228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257800"/>
            <a:ext cx="11277600" cy="1295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486400"/>
            <a:ext cx="257175" cy="28575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457200" y="457200"/>
            <a:ext cx="1353312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1038225" y="152400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1038225" y="1905000"/>
            <a:ext cx="4524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1066800" y="31242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1066800" y="3505200"/>
            <a:ext cx="4495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6981825" y="1524000"/>
            <a:ext cx="5429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9" name="Text 6"/>
          <p:cNvSpPr/>
          <p:nvPr/>
        </p:nvSpPr>
        <p:spPr>
          <a:xfrm>
            <a:off x="6981825" y="1905000"/>
            <a:ext cx="45243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sp>
        <p:nvSpPr>
          <p:cNvPr id="20" name="Text 7"/>
          <p:cNvSpPr/>
          <p:nvPr/>
        </p:nvSpPr>
        <p:spPr>
          <a:xfrm>
            <a:off x="7010400" y="3390900"/>
            <a:ext cx="53949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21" name="Text 8"/>
          <p:cNvSpPr/>
          <p:nvPr/>
        </p:nvSpPr>
        <p:spPr>
          <a:xfrm>
            <a:off x="7010400" y="3771900"/>
            <a:ext cx="4495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1095375" y="5486400"/>
            <a:ext cx="104108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-986790" y="6096000"/>
            <a:ext cx="124929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1617226" y="66198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71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09700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50495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5410200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933700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3028950"/>
            <a:ext cx="142875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38600"/>
            <a:ext cx="5410200" cy="1143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2291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50" y="4324350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5334000"/>
            <a:ext cx="5410200" cy="1371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55245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138" y="5619750"/>
            <a:ext cx="238125" cy="190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7400" y="1409700"/>
            <a:ext cx="1845915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9800" y="1504950"/>
            <a:ext cx="104775" cy="1333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1866900"/>
            <a:ext cx="5410200" cy="3505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1981200"/>
            <a:ext cx="5181600" cy="3276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900" y="5524500"/>
            <a:ext cx="3657600" cy="533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indent="0" marL="0">
              <a:lnSpc>
                <a:spcPts val="3600"/>
              </a:lnSpc>
              <a:buNone/>
            </a:pPr>
            <a:r>
              <a:rPr lang="en-US" sz="3600" b="1" spc="-72" kern="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1181100" y="14097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181100" y="1714500"/>
            <a:ext cx="4495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181100" y="2933700"/>
            <a:ext cx="5394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24" name="Text 4"/>
          <p:cNvSpPr/>
          <p:nvPr/>
        </p:nvSpPr>
        <p:spPr>
          <a:xfrm>
            <a:off x="1181100" y="32385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181100" y="4229100"/>
            <a:ext cx="449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26" name="Text 6"/>
          <p:cNvSpPr/>
          <p:nvPr/>
        </p:nvSpPr>
        <p:spPr>
          <a:xfrm>
            <a:off x="1181100" y="4533900"/>
            <a:ext cx="4495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1181100" y="5524500"/>
            <a:ext cx="53949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28" name="Text 8"/>
          <p:cNvSpPr/>
          <p:nvPr/>
        </p:nvSpPr>
        <p:spPr>
          <a:xfrm>
            <a:off x="1181100" y="5829300"/>
            <a:ext cx="44958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200775" y="1485900"/>
            <a:ext cx="18493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7353300" y="5600700"/>
            <a:ext cx="335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11617226" y="6772275"/>
            <a:ext cx="4611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2026-01-06T03:47:45Z</dcterms:created>
  <dcterms:modified xsi:type="dcterms:W3CDTF">2026-01-06T03:47:45Z</dcterms:modified>
</cp:coreProperties>
</file>